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7" r:id="rId2"/>
    <p:sldId id="258" r:id="rId3"/>
    <p:sldId id="259" r:id="rId4"/>
    <p:sldId id="260" r:id="rId5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0066FF"/>
    <a:srgbClr val="FF33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95" d="100"/>
          <a:sy n="95" d="100"/>
        </p:scale>
        <p:origin x="58" y="2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21B9F1-0897-4F8B-80A2-0E6D6116484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FFDED0-0ED7-4F6F-9806-EDA231EA6CA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74656D-FD70-4989-B5CD-9B56927D18B4}" type="datetimeFigureOut">
              <a:rPr lang="en-US"/>
              <a:pPr>
                <a:defRPr/>
              </a:pPr>
              <a:t>12/31/2025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DECEE0-348C-4F40-9CC6-E8BE86BDB5E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F9A2F9-E91D-4824-8607-02AFC91E382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426D5A5-EA89-4B61-BFB5-AEBDFC71E22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F858D2A-AC01-4D9C-BCB5-57F35EDCCC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8ADEB7-C9A8-47AF-9DF0-98FAAF041CF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2455465-0E08-4423-B1FD-106BDA00D195}" type="datetimeFigureOut">
              <a:rPr lang="en-US"/>
              <a:pPr>
                <a:defRPr/>
              </a:pPr>
              <a:t>12/31/2025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0CEB40F6-ED6D-4DA3-B06E-2B82FBBC177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098771A9-0CAA-4D8E-85C1-6EC2C84F93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B96D33-B358-4D1A-A630-4ABB8BDB6A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5443F0-5D37-4CF9-BF40-EC4DACAF6D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52755B08-2DE9-4EF5-92FE-9EF6245FB75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Cambria" panose="02040503050406030204" pitchFamily="18" charset="0"/>
                <a:cs typeface="Arial" panose="020B0604020202020204" pitchFamily="34" charset="0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1437"/>
            <a:ext cx="8229600" cy="86868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362199"/>
            <a:ext cx="8229600" cy="4343401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41438"/>
            <a:ext cx="2057400" cy="5364162"/>
          </a:xfrm>
          <a:prstGeom prst="rect">
            <a:avLst/>
          </a:prstGeom>
        </p:spPr>
        <p:txBody>
          <a:bodyPr vert="eaVert"/>
          <a:lstStyle>
            <a:lvl1pPr>
              <a:defRPr sz="3600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41438"/>
            <a:ext cx="6019800" cy="5364162"/>
          </a:xfrm>
          <a:prstGeom prst="rect">
            <a:avLst/>
          </a:prstGeom>
        </p:spPr>
        <p:txBody>
          <a:bodyPr vert="eaVert"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1437"/>
            <a:ext cx="8229600" cy="868362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199"/>
            <a:ext cx="8229600" cy="4343401"/>
          </a:xfrm>
          <a:prstGeom prst="rect">
            <a:avLst/>
          </a:prstGeom>
        </p:spPr>
        <p:txBody>
          <a:bodyPr/>
          <a:lstStyle>
            <a:lvl1pPr>
              <a:defRPr>
                <a:latin typeface="Cambria" panose="02040503050406030204" pitchFamily="18" charset="0"/>
              </a:defRPr>
            </a:lvl1pPr>
            <a:lvl2pPr>
              <a:defRPr>
                <a:latin typeface="Cambria" panose="02040503050406030204" pitchFamily="18" charset="0"/>
              </a:defRPr>
            </a:lvl2pPr>
            <a:lvl3pPr>
              <a:defRPr>
                <a:latin typeface="Cambria" panose="02040503050406030204" pitchFamily="18" charset="0"/>
              </a:defRPr>
            </a:lvl3pPr>
            <a:lvl4pPr>
              <a:defRPr>
                <a:latin typeface="Cambria" panose="02040503050406030204" pitchFamily="18" charset="0"/>
              </a:defRPr>
            </a:lvl4pPr>
            <a:lvl5pPr>
              <a:defRPr>
                <a:latin typeface="Cambria" panose="02040503050406030204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090987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90800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latin typeface="Cambria" panose="02040503050406030204" pitchFamily="18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86868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16162"/>
            <a:ext cx="4038600" cy="4343401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mbria" panose="02040503050406030204" pitchFamily="18" charset="0"/>
              </a:defRPr>
            </a:lvl1pPr>
            <a:lvl2pPr>
              <a:defRPr sz="2400">
                <a:latin typeface="Cambria" panose="02040503050406030204" pitchFamily="18" charset="0"/>
              </a:defRPr>
            </a:lvl2pPr>
            <a:lvl3pPr>
              <a:defRPr sz="2000">
                <a:latin typeface="Cambria" panose="02040503050406030204" pitchFamily="18" charset="0"/>
              </a:defRPr>
            </a:lvl3pPr>
            <a:lvl4pPr>
              <a:defRPr sz="1800">
                <a:latin typeface="Cambria" panose="02040503050406030204" pitchFamily="18" charset="0"/>
              </a:defRPr>
            </a:lvl4pPr>
            <a:lvl5pPr>
              <a:defRPr sz="1800">
                <a:latin typeface="Cambria" panose="02040503050406030204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16162"/>
            <a:ext cx="4038600" cy="4343401"/>
          </a:xfrm>
          <a:prstGeom prst="rect">
            <a:avLst/>
          </a:prstGeom>
        </p:spPr>
        <p:txBody>
          <a:bodyPr/>
          <a:lstStyle>
            <a:lvl1pPr>
              <a:defRPr sz="2800">
                <a:latin typeface="Cambria" panose="02040503050406030204" pitchFamily="18" charset="0"/>
              </a:defRPr>
            </a:lvl1pPr>
            <a:lvl2pPr>
              <a:defRPr sz="2400">
                <a:latin typeface="Cambria" panose="02040503050406030204" pitchFamily="18" charset="0"/>
              </a:defRPr>
            </a:lvl2pPr>
            <a:lvl3pPr>
              <a:defRPr sz="2000">
                <a:latin typeface="Cambria" panose="02040503050406030204" pitchFamily="18" charset="0"/>
              </a:defRPr>
            </a:lvl3pPr>
            <a:lvl4pPr>
              <a:defRPr sz="1800">
                <a:latin typeface="Cambria" panose="02040503050406030204" pitchFamily="18" charset="0"/>
              </a:defRPr>
            </a:lvl4pPr>
            <a:lvl5pPr>
              <a:defRPr sz="1800">
                <a:latin typeface="Cambria" panose="02040503050406030204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86868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316162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Cambria" panose="020405030504060302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108007"/>
            <a:ext cx="4040188" cy="362775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ambria" panose="02040503050406030204" pitchFamily="18" charset="0"/>
              </a:defRPr>
            </a:lvl1pPr>
            <a:lvl2pPr>
              <a:defRPr sz="2000">
                <a:latin typeface="Cambria" panose="02040503050406030204" pitchFamily="18" charset="0"/>
              </a:defRPr>
            </a:lvl2pPr>
            <a:lvl3pPr>
              <a:defRPr sz="1800">
                <a:latin typeface="Cambria" panose="02040503050406030204" pitchFamily="18" charset="0"/>
              </a:defRPr>
            </a:lvl3pPr>
            <a:lvl4pPr>
              <a:defRPr sz="1600">
                <a:latin typeface="Cambria" panose="02040503050406030204" pitchFamily="18" charset="0"/>
              </a:defRPr>
            </a:lvl4pPr>
            <a:lvl5pPr>
              <a:defRPr sz="1600">
                <a:latin typeface="Cambria" panose="02040503050406030204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16162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Cambria" panose="02040503050406030204" pitchFamily="18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108007"/>
            <a:ext cx="4041775" cy="3627756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Cambria" panose="02040503050406030204" pitchFamily="18" charset="0"/>
              </a:defRPr>
            </a:lvl1pPr>
            <a:lvl2pPr>
              <a:defRPr sz="2000">
                <a:latin typeface="Cambria" panose="02040503050406030204" pitchFamily="18" charset="0"/>
              </a:defRPr>
            </a:lvl2pPr>
            <a:lvl3pPr>
              <a:defRPr sz="1800">
                <a:latin typeface="Cambria" panose="02040503050406030204" pitchFamily="18" charset="0"/>
              </a:defRPr>
            </a:lvl3pPr>
            <a:lvl4pPr>
              <a:defRPr sz="1600">
                <a:latin typeface="Cambria" panose="02040503050406030204" pitchFamily="18" charset="0"/>
              </a:defRPr>
            </a:lvl4pPr>
            <a:lvl5pPr>
              <a:defRPr sz="1600">
                <a:latin typeface="Cambria" panose="02040503050406030204" pitchFamily="18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41120"/>
            <a:ext cx="8229600" cy="868680"/>
          </a:xfrm>
          <a:prstGeom prst="rect">
            <a:avLst/>
          </a:prstGeom>
        </p:spPr>
        <p:txBody>
          <a:bodyPr/>
          <a:lstStyle>
            <a:lvl1pPr>
              <a:defRPr sz="3600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37160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5365751"/>
          </a:xfrm>
          <a:prstGeom prst="rect">
            <a:avLst/>
          </a:prstGeom>
        </p:spPr>
        <p:txBody>
          <a:bodyPr/>
          <a:lstStyle>
            <a:lvl1pPr>
              <a:defRPr sz="3200">
                <a:latin typeface="Cambria" panose="02040503050406030204" pitchFamily="18" charset="0"/>
              </a:defRPr>
            </a:lvl1pPr>
            <a:lvl2pPr>
              <a:defRPr sz="2800">
                <a:latin typeface="Cambria" panose="02040503050406030204" pitchFamily="18" charset="0"/>
              </a:defRPr>
            </a:lvl2pPr>
            <a:lvl3pPr>
              <a:defRPr sz="2400">
                <a:latin typeface="Cambria" panose="02040503050406030204" pitchFamily="18" charset="0"/>
              </a:defRPr>
            </a:lvl3pPr>
            <a:lvl4pPr>
              <a:defRPr sz="2000">
                <a:latin typeface="Cambria" panose="02040503050406030204" pitchFamily="18" charset="0"/>
              </a:defRPr>
            </a:lvl4pPr>
            <a:lvl5pPr>
              <a:defRPr sz="2000">
                <a:latin typeface="Cambria" panose="02040503050406030204" pitchFamily="18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33651"/>
            <a:ext cx="3008313" cy="4203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ambria" panose="020405030504060302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407025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latin typeface="Cambria" panose="020405030504060302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219200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Cambria" panose="02040503050406030204" pitchFamily="18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973763"/>
            <a:ext cx="5486400" cy="7318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Cambria" panose="020405030504060302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20200" cy="6934200"/>
          </a:xfrm>
          <a:prstGeom prst="rect">
            <a:avLst/>
          </a:prstGeom>
        </p:spPr>
      </p:pic>
      <p:pic>
        <p:nvPicPr>
          <p:cNvPr id="1027" name="Picture 1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672191" y="23951"/>
            <a:ext cx="9652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1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421294" y="39344"/>
            <a:ext cx="876300" cy="87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1" y="-228599"/>
            <a:ext cx="1600200" cy="1600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326" y="26903"/>
            <a:ext cx="874485" cy="10288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-228600"/>
            <a:ext cx="4114800" cy="234329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3512">
              <a:srgbClr val="A8FFE9"/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ctrTitle" idx="4294967295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endParaRPr lang="en-US" altLang="en-US" smtClean="0"/>
          </a:p>
        </p:txBody>
      </p:sp>
      <p:sp>
        <p:nvSpPr>
          <p:cNvPr id="4099" name="Subtitle 2"/>
          <p:cNvSpPr>
            <a:spLocks noGrp="1"/>
          </p:cNvSpPr>
          <p:nvPr>
            <p:ph type="subTitle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 bwMode="auto">
          <a:xfrm>
            <a:off x="450273" y="1676400"/>
            <a:ext cx="8077200" cy="6858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 bwMode="auto">
          <a:xfrm>
            <a:off x="450273" y="2590800"/>
            <a:ext cx="8084127" cy="398872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 bwMode="auto">
          <a:xfrm>
            <a:off x="228600" y="1524000"/>
            <a:ext cx="8229600" cy="8683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6147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457200" y="2666999"/>
            <a:ext cx="3733800" cy="3992563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614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4648200" y="2666999"/>
            <a:ext cx="3581400" cy="3992564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 bwMode="auto">
          <a:xfrm>
            <a:off x="3575050" y="1371600"/>
            <a:ext cx="5111750" cy="53657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717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457200" y="2533650"/>
            <a:ext cx="3008313" cy="42037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MC2018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1" id="{2B4DCE38-608E-4BAB-8579-C4512EE11113}" vid="{FB90EFEB-D329-4AE8-9744-8ADD6115A7F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TM04033925[[fn=Droplet]]</Template>
  <TotalTime>120</TotalTime>
  <Words>0</Words>
  <Application>Microsoft Office PowerPoint</Application>
  <PresentationFormat>On-screen Show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Cambria</vt:lpstr>
      <vt:lpstr>Times New Roman</vt:lpstr>
      <vt:lpstr>EMC2018Template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Administrator</dc:creator>
  <cp:lastModifiedBy>miki</cp:lastModifiedBy>
  <cp:revision>14</cp:revision>
  <cp:lastPrinted>2006-10-31T13:20:16Z</cp:lastPrinted>
  <dcterms:created xsi:type="dcterms:W3CDTF">2019-06-14T07:35:29Z</dcterms:created>
  <dcterms:modified xsi:type="dcterms:W3CDTF">2025-12-31T18:08:32Z</dcterms:modified>
</cp:coreProperties>
</file>